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media/image9.jpg" ContentType="image/jpeg"/>
  <Override PartName="/ppt/media/image10.jpg" ContentType="image/jpeg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56" r:id="rId3"/>
    <p:sldId id="258" r:id="rId4"/>
    <p:sldId id="259" r:id="rId5"/>
    <p:sldId id="260" r:id="rId6"/>
    <p:sldId id="269" r:id="rId7"/>
    <p:sldId id="274" r:id="rId8"/>
    <p:sldId id="265" r:id="rId9"/>
    <p:sldId id="267" r:id="rId10"/>
    <p:sldId id="286" r:id="rId11"/>
    <p:sldId id="287" r:id="rId12"/>
    <p:sldId id="288" r:id="rId13"/>
    <p:sldId id="277" r:id="rId14"/>
    <p:sldId id="281" r:id="rId15"/>
    <p:sldId id="289" r:id="rId1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93699"/>
  </p:normalViewPr>
  <p:slideViewPr>
    <p:cSldViewPr snapToGrid="0" snapToObjects="1">
      <p:cViewPr varScale="1">
        <p:scale>
          <a:sx n="82" d="100"/>
          <a:sy n="82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 smtClean="0"/>
              <a:t>創新科技與應用</a:t>
            </a:r>
            <a:r>
              <a:rPr kumimoji="1" lang="zh-TW" altLang="en-US" dirty="0"/>
              <a:t>服務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 smtClean="0"/>
              <a:t>專案主題</a:t>
            </a:r>
            <a:r>
              <a:rPr kumimoji="1" lang="en-US" altLang="zh-TW" dirty="0" smtClean="0"/>
              <a:t>	</a:t>
            </a:r>
            <a:r>
              <a:rPr kumimoji="1" lang="en-US" altLang="zh-CN" dirty="0" smtClean="0"/>
              <a:t>《</a:t>
            </a:r>
            <a:r>
              <a:rPr kumimoji="1" lang="zh-TW" altLang="en-US" dirty="0" smtClean="0"/>
              <a:t>打地鼠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TW" altLang="en-US" dirty="0" smtClean="0"/>
              <a:t>撰寫人</a:t>
            </a:r>
            <a:r>
              <a:rPr kumimoji="1" lang="zh-CN" altLang="en-US" dirty="0" smtClean="0"/>
              <a:t>：</a:t>
            </a:r>
            <a:r>
              <a:rPr kumimoji="1" lang="en-US" altLang="zh-TW" dirty="0" smtClean="0"/>
              <a:t>B054020003</a:t>
            </a:r>
            <a:r>
              <a:rPr kumimoji="1" lang="zh-TW" altLang="en-US" dirty="0" smtClean="0"/>
              <a:t> 蔡宗</a:t>
            </a:r>
            <a:r>
              <a:rPr kumimoji="1" lang="zh-TW" altLang="en-US" dirty="0"/>
              <a:t>諺</a:t>
            </a:r>
            <a:endParaRPr kumimoji="1" lang="zh-CN" altLang="en-US" dirty="0" smtClean="0"/>
          </a:p>
          <a:p>
            <a:r>
              <a:rPr kumimoji="1" lang="zh-TW" altLang="en-US" dirty="0" smtClean="0"/>
              <a:t>課程</a:t>
            </a:r>
            <a:r>
              <a:rPr kumimoji="1" lang="zh-CN" altLang="en-US" dirty="0" smtClean="0"/>
              <a:t>老师：</a:t>
            </a:r>
            <a:r>
              <a:rPr kumimoji="1" lang="zh-TW" altLang="en-US" dirty="0" smtClean="0"/>
              <a:t>蔡俊</a:t>
            </a:r>
            <a:r>
              <a:rPr kumimoji="1" lang="zh-TW" altLang="en-US" dirty="0"/>
              <a:t>彥</a:t>
            </a:r>
            <a:endParaRPr kumimoji="1" lang="zh-CN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44" y="3120293"/>
            <a:ext cx="517119" cy="51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 使用技巧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讓每張圖片跑一個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1~100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的亂數、讓圖片有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7%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的機率出現可達鴨、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28%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的機率出現地鼠、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其餘是空的洞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更改目標圖片函數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88" y="979628"/>
            <a:ext cx="5132774" cy="4796462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21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 使用技巧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6" y="2251599"/>
            <a:ext cx="30989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if…else if…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來判斷使用者點擊的目標是可達鴨或是地鼠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，如果是可達鴨分數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，如果是地鼠分數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+1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點擊後重跑 </a:t>
            </a:r>
            <a:r>
              <a:rPr lang="en-US" altLang="zh-TW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changeImg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這個函數讓圖片重新隨機更換。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90335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當目標被點擊時 的 函數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829912"/>
            <a:ext cx="5410200" cy="30958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438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TW" altLang="en-US" dirty="0" smtClean="0"/>
              <a:t>未來展望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4</a:t>
            </a:r>
            <a:r>
              <a:rPr kumimoji="1" lang="zh-CN" altLang="en-US" dirty="0" smtClean="0"/>
              <a:t> </a:t>
            </a:r>
            <a:r>
              <a:rPr kumimoji="1" lang="zh-TW" altLang="en-US" dirty="0" smtClean="0"/>
              <a:t>未來展</a:t>
            </a:r>
            <a:r>
              <a:rPr kumimoji="1" lang="zh-TW" altLang="en-US" dirty="0"/>
              <a:t>望</a:t>
            </a:r>
            <a:endParaRPr kumimoji="1" lang="zh-CN" altLang="en-US" dirty="0"/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9440411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674157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學習其他的程式語言可以使我可以使用的工具越來越多，且精進自己的技術以及學習別人更有效率的方法。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學習其他程式語言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4403145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1434091"/>
            <a:chOff x="1030001" y="4724869"/>
            <a:chExt cx="2461442" cy="1434091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想開發更多的遊戲，不但圓自己的遊戲夢，更可以讓大家開心遊玩。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534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寫更多遊戲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5697231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1194025"/>
            <a:chOff x="1030001" y="4724869"/>
            <a:chExt cx="2461442" cy="1194025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我相信科技可以使我們未來更美好</a:t>
              </a: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、更加便利 </a:t>
              </a:r>
              <a:r>
                <a:rPr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!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TW" altLang="en-US" sz="2000" b="1" dirty="0" smtClean="0">
                  <a:solidFill>
                    <a:schemeClr val="bg1"/>
                  </a:solidFill>
                </a:rPr>
                <a:t>創造更美好的未來</a:t>
              </a:r>
              <a:r>
                <a:rPr lang="en-US" altLang="zh-TW" sz="2000" b="1" dirty="0" smtClean="0">
                  <a:solidFill>
                    <a:schemeClr val="bg1"/>
                  </a:solidFill>
                </a:rPr>
                <a:t>?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This the end for my presentation.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TW" altLang="en-US" dirty="0" smtClean="0"/>
              <a:t>撰寫人</a:t>
            </a:r>
            <a:r>
              <a:rPr kumimoji="1" lang="zh-CN" altLang="en-US" dirty="0" smtClean="0"/>
              <a:t>：</a:t>
            </a:r>
            <a:r>
              <a:rPr kumimoji="1" lang="en-US" altLang="zh-TW" dirty="0" smtClean="0"/>
              <a:t>B054020003</a:t>
            </a:r>
            <a:r>
              <a:rPr kumimoji="1" lang="zh-TW" altLang="en-US" dirty="0" smtClean="0"/>
              <a:t> 蔡宗</a:t>
            </a:r>
            <a:r>
              <a:rPr kumimoji="1" lang="zh-TW" altLang="en-US" dirty="0"/>
              <a:t>諺</a:t>
            </a:r>
            <a:endParaRPr kumimoji="1" lang="zh-CN" altLang="en-US" dirty="0" smtClean="0"/>
          </a:p>
          <a:p>
            <a:r>
              <a:rPr kumimoji="1" lang="zh-TW" altLang="en-US" dirty="0" smtClean="0"/>
              <a:t>課程</a:t>
            </a:r>
            <a:r>
              <a:rPr kumimoji="1" lang="zh-CN" altLang="en-US" dirty="0" smtClean="0"/>
              <a:t>老师：</a:t>
            </a:r>
            <a:r>
              <a:rPr kumimoji="1" lang="zh-TW" altLang="en-US" dirty="0" smtClean="0"/>
              <a:t>蔡俊</a:t>
            </a:r>
            <a:r>
              <a:rPr kumimoji="1" lang="zh-TW" altLang="en-US" dirty="0"/>
              <a:t>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100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 smtClean="0"/>
              <a:t>目錄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TW" altLang="en-US" dirty="0" smtClean="0"/>
              <a:t>創作理念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 smtClean="0"/>
              <a:t>作品</a:t>
            </a:r>
            <a:r>
              <a:rPr kumimoji="1" lang="zh-TW" altLang="en-US" dirty="0" smtClean="0"/>
              <a:t>概述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TW" altLang="en-US" dirty="0" smtClean="0"/>
              <a:t>使用技巧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TW" altLang="en-US" dirty="0" smtClean="0"/>
              <a:t>未來展望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TW" altLang="en-US" dirty="0" smtClean="0"/>
              <a:t>創作理念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</a:t>
            </a:r>
            <a:r>
              <a:rPr kumimoji="1" lang="zh-TW" altLang="en-US" dirty="0" smtClean="0"/>
              <a:t>創作理念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94986" y="3804672"/>
            <a:ext cx="56824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小時候經常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史萊姆的第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一個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家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或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遊戲天堂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玩小遊戲，那時候幾乎沒有什麼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Online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，不久後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楓之谷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問世之後，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Online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逐漸取代懷舊遊戲的平台，造成了現在的遊戲往往都是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Online Game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佔大多數的狀況，單機遊戲幾乎沒有人在玩了，所以想就想說自己做一個打地鼠來懷念一下。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2494594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400" b="1" dirty="0" smtClean="0">
                <a:solidFill>
                  <a:schemeClr val="accent1"/>
                </a:solidFill>
              </a:rPr>
              <a:t>童年 </a:t>
            </a:r>
            <a:r>
              <a:rPr lang="en-US" altLang="zh-TW" sz="2400" b="1" dirty="0" smtClean="0">
                <a:solidFill>
                  <a:schemeClr val="accent1"/>
                </a:solidFill>
              </a:rPr>
              <a:t>&amp;</a:t>
            </a:r>
            <a:r>
              <a:rPr lang="zh-TW" altLang="en-US" sz="2400" b="1" dirty="0" smtClean="0">
                <a:solidFill>
                  <a:schemeClr val="accent1"/>
                </a:solidFill>
              </a:rPr>
              <a:t> 懷舊遊戲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80369" cy="8867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400" b="1" dirty="0" smtClean="0">
                <a:solidFill>
                  <a:schemeClr val="accent1"/>
                </a:solidFill>
              </a:rPr>
              <a:t>01</a:t>
            </a:r>
            <a:endParaRPr lang="en-US" altLang="zh-CN" sz="4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TW" altLang="en-US" dirty="0" smtClean="0"/>
              <a:t>作品概述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4563614" y="5012667"/>
            <a:ext cx="1044362" cy="1044362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4865013" y="5282030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5909375" y="5282030"/>
            <a:ext cx="193835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時間限制</a:t>
            </a:r>
            <a:r>
              <a:rPr lang="zh-TW" altLang="en-US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30</a:t>
            </a: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zh-TW" altLang="en-US" sz="2000" b="1" dirty="0">
                <a:solidFill>
                  <a:schemeClr val="accent3">
                    <a:lumMod val="75000"/>
                  </a:schemeClr>
                </a:solidFill>
              </a:rPr>
              <a:t>秒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4563614" y="1275485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4856986" y="1582323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5928986" y="1467878"/>
            <a:ext cx="19752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擊中地鼠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+1</a:t>
            </a: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zh-TW" altLang="en-US" sz="2000" b="1" dirty="0">
                <a:solidFill>
                  <a:schemeClr val="accent3">
                    <a:lumMod val="75000"/>
                  </a:schemeClr>
                </a:solidFill>
              </a:rPr>
              <a:t>分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4563999" y="3123298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4858149" y="3430136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矩形 72"/>
          <p:cNvSpPr/>
          <p:nvPr/>
        </p:nvSpPr>
        <p:spPr>
          <a:xfrm>
            <a:off x="5919600" y="3347964"/>
            <a:ext cx="214834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擊中可達鴨 </a:t>
            </a:r>
            <a:r>
              <a:rPr lang="en-US" altLang="zh-TW" sz="2000" b="1" dirty="0" smtClean="0">
                <a:solidFill>
                  <a:schemeClr val="accent3">
                    <a:lumMod val="75000"/>
                  </a:schemeClr>
                </a:solidFill>
              </a:rPr>
              <a:t>-1</a:t>
            </a:r>
            <a:r>
              <a:rPr lang="zh-TW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分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zh-TW" altLang="en-US" dirty="0" smtClean="0"/>
              <a:t>作品概述</a:t>
            </a:r>
            <a:endParaRPr kumimoji="1" lang="zh-CN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32" y="1715814"/>
            <a:ext cx="2386522" cy="424270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217" y="1719054"/>
            <a:ext cx="2386522" cy="42427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34" y="495907"/>
            <a:ext cx="1309319" cy="9674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34" y="2318400"/>
            <a:ext cx="1309320" cy="9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TW" altLang="en-US" dirty="0" smtClean="0"/>
              <a:t>使用</a:t>
            </a:r>
            <a:r>
              <a:rPr kumimoji="1" lang="zh-TW" altLang="en-US" dirty="0"/>
              <a:t>技巧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 使用技巧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670328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所使用變數有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Second :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用來計算剩餘時間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Score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用來計算分數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Target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新建一個放入全部洞的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陣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12105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宣告</a:t>
            </a: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</a:rPr>
              <a:t>變數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關閉時間倒數功能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初始時間設定為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31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秒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把洞放入陣列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146706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accent2"/>
                </a:solidFill>
              </a:rPr>
              <a:t>畫面初始化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/>
                </a:solidFill>
              </a:rPr>
              <a:t>02</a:t>
            </a:r>
            <a:endParaRPr lang="en-US" altLang="zh-CN" sz="4000" b="1" dirty="0">
              <a:solidFill>
                <a:schemeClr val="accent2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979628"/>
            <a:ext cx="5410200" cy="4796462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 使用技巧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30000"/>
              </a:lnSpc>
              <a:buAutoNum type="arabicPeriod"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時間設定為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31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秒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分數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初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始為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</a:t>
            </a: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按鈕按下時時間開始倒數計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25319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Button1 (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開始按鈕</a:t>
            </a: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每隔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秒時間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-1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並更新剩餘時間的文字 ，每秒更新時間的同時呼叫</a:t>
            </a:r>
            <a:r>
              <a:rPr lang="en-US" altLang="zh-TW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changeImg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這個函數去變更圖片。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時間為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時停止倒數並跳出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lert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告知使用者遊戲結束。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146706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chemeClr val="accent2"/>
                </a:solidFill>
              </a:rPr>
              <a:t>倒數計時器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/>
                </a:solidFill>
              </a:rPr>
              <a:t>02</a:t>
            </a:r>
            <a:endParaRPr lang="en-US" altLang="zh-CN" sz="4000" b="1" dirty="0">
              <a:solidFill>
                <a:schemeClr val="accent2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87" y="979628"/>
            <a:ext cx="4293776" cy="4796462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03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</TotalTime>
  <Words>489</Words>
  <Application>Microsoft Office PowerPoint</Application>
  <PresentationFormat>寬螢幕</PresentationFormat>
  <Paragraphs>74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Microsoft YaHei</vt:lpstr>
      <vt:lpstr>Microsoft YaHei</vt:lpstr>
      <vt:lpstr>宋体</vt:lpstr>
      <vt:lpstr>Arial</vt:lpstr>
      <vt:lpstr>Century Gothic</vt:lpstr>
      <vt:lpstr>Segoe UI Light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蔡宗諺</cp:lastModifiedBy>
  <cp:revision>107</cp:revision>
  <dcterms:created xsi:type="dcterms:W3CDTF">2015-08-18T02:51:41Z</dcterms:created>
  <dcterms:modified xsi:type="dcterms:W3CDTF">2018-01-01T13:12:22Z</dcterms:modified>
  <cp:category/>
</cp:coreProperties>
</file>